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E6A3C-A5AC-4BA6-B7A7-9AA8C956606C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4C276-CC09-4BB7-830D-480BFD1AE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8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4C276-CC09-4BB7-830D-480BFD1AE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91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5627-9477-4E44-9874-A9A47567ABE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47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5715-093B-4573-855D-0D0DCF8A6AC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58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939E-132E-44FF-A22F-43CBA2AB9AB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26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EE6-F9BA-47E4-B3F6-F3E66CA8FB0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63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E3F2-E015-409F-8492-F9956A8385A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73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323C-49F6-40C4-85D6-721928D70A1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51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C77A-AF9E-4228-8D82-98BAFCB48EB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3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F536-124F-4DB5-82A4-06E2652585F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55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7A6-CA96-4BB3-9224-11EB4ABA905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5336-ED2F-454A-BDA2-5EEA9659011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3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174-3E39-4E8A-803A-ECD3658D9C7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5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C718-FC7D-422F-A39D-451B1709343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7A4D-119F-4356-AFF9-0A78481FC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35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6307" y="2010765"/>
            <a:ext cx="2399386" cy="2836469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3216460" y="5047794"/>
            <a:ext cx="4078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2.1 Compression, Tension, Flexure and Shear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1672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7046" y="2390241"/>
            <a:ext cx="2457907" cy="207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696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3504" y="2252167"/>
            <a:ext cx="3364992" cy="23536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56321" y="4927093"/>
            <a:ext cx="40845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2.2 A Complex Bridge on the Singapore River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6756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7981" y="2577693"/>
            <a:ext cx="2136038" cy="17026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45548" y="4764330"/>
            <a:ext cx="22056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2.3 Load and Stress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16099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4243" y="2412187"/>
            <a:ext cx="3423514" cy="20336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44583" y="5031749"/>
            <a:ext cx="2749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2.4 Shear Stress and Strain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132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9069" y="2536545"/>
            <a:ext cx="3013862" cy="17849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8600" y="4784904"/>
            <a:ext cx="335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2.5 Elastic and Plastic Deformation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53454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8913" y="2609697"/>
            <a:ext cx="2754173" cy="16386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8600" y="4544864"/>
            <a:ext cx="28393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2.6 Elastic and Plastic Strain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51018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189" y="2259482"/>
            <a:ext cx="3379622" cy="2339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48786" y="4923435"/>
            <a:ext cx="3188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2.7 Tangent and Secant Modulus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9176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4361" y="2492654"/>
            <a:ext cx="2443277" cy="18726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8600" y="4628291"/>
            <a:ext cx="2826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i="0" u="none" strike="noStrike" baseline="0" dirty="0" smtClean="0"/>
              <a:t>FIGURE 2.8 Fatigue Cycles to </a:t>
            </a:r>
            <a:r>
              <a:rPr lang="fr-FR" sz="1400" b="1" i="0" u="none" strike="noStrike" baseline="0" dirty="0" err="1" smtClean="0"/>
              <a:t>Failure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3436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4905" y="1922069"/>
            <a:ext cx="2882189" cy="301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641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154</Words>
  <Application>Microsoft Office PowerPoint</Application>
  <PresentationFormat>Custom</PresentationFormat>
  <Paragraphs>19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3</cp:revision>
  <dcterms:created xsi:type="dcterms:W3CDTF">2015-09-22T03:40:36Z</dcterms:created>
  <dcterms:modified xsi:type="dcterms:W3CDTF">2015-09-22T09:43:25Z</dcterms:modified>
</cp:coreProperties>
</file>